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60" r:id="rId3"/>
    <p:sldId id="259" r:id="rId4"/>
    <p:sldId id="261" r:id="rId5"/>
    <p:sldId id="262" r:id="rId6"/>
    <p:sldId id="263" r:id="rId7"/>
    <p:sldId id="257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6"/>
    <p:restoredTop sz="94618"/>
  </p:normalViewPr>
  <p:slideViewPr>
    <p:cSldViewPr snapToGrid="0" snapToObjects="1">
      <p:cViewPr varScale="1">
        <p:scale>
          <a:sx n="93" d="100"/>
          <a:sy n="93" d="100"/>
        </p:scale>
        <p:origin x="67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CAED5-394F-E941-8905-2F3D49560E04}" type="datetimeFigureOut">
              <a:rPr lang="en-US" smtClean="0"/>
              <a:t>7/21/16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7E21E-0CD6-CA4F-8813-2F285B641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29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07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7/21/16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7/21/16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7/21/16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7/21/16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7/21/16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7/21/16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7/21/16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7/21/16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7/21/16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7/21/16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zh-CN" alt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将图片拖动到占位符，或单击添加图标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7/21/16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r" eaLnBrk="1" latinLnBrk="0" hangingPunct="1"/>
            <a:endParaRPr kumimoji="0"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7/21/16</a:t>
            </a:fld>
            <a:endParaRPr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sz="1600" b="1" dirty="0">
              <a:solidFill>
                <a:schemeClr val="tx2">
                  <a:shade val="90000"/>
                </a:schemeClr>
              </a:solidFill>
              <a:effectLst/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二级</a:t>
            </a:r>
          </a:p>
          <a:p>
            <a:pPr lvl="2" eaLnBrk="1" latinLnBrk="0" hangingPunct="1"/>
            <a:r>
              <a:rPr kumimoji="0" lang="zh-CN" altLang="en-US" smtClean="0"/>
              <a:t>三级</a:t>
            </a:r>
          </a:p>
          <a:p>
            <a:pPr lvl="3" eaLnBrk="1" latinLnBrk="0" hangingPunct="1"/>
            <a:r>
              <a:rPr kumimoji="0" lang="zh-CN" altLang="en-US" smtClean="0"/>
              <a:t>四级</a:t>
            </a:r>
          </a:p>
          <a:p>
            <a:pPr lvl="4" eaLnBrk="1" latinLnBrk="0" hangingPunct="1"/>
            <a:r>
              <a:rPr kumimoji="0" lang="zh-CN" altLang="en-US" smtClean="0"/>
              <a:t>五级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eibo.com/ghj1976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如何成长为技术</a:t>
            </a:r>
            <a:r>
              <a:rPr lang="en-US" altLang="zh-CN" dirty="0" smtClean="0"/>
              <a:t>Leader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郭红俊</a:t>
            </a:r>
            <a:endParaRPr lang="en-US" altLang="zh-CN" dirty="0" smtClean="0"/>
          </a:p>
          <a:p>
            <a:r>
              <a:rPr lang="en-US" altLang="zh-CN" dirty="0">
                <a:hlinkClick r:id="rId2"/>
              </a:rPr>
              <a:t>http://weibo.com/</a:t>
            </a:r>
            <a:r>
              <a:rPr lang="en-US" altLang="zh-CN" dirty="0" smtClean="0">
                <a:hlinkClick r:id="rId2"/>
              </a:rPr>
              <a:t>ghj1976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2654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4400" dirty="0" smtClean="0"/>
              <a:t>要管好别人</a:t>
            </a:r>
          </a:p>
          <a:p>
            <a:pPr>
              <a:lnSpc>
                <a:spcPct val="150000"/>
              </a:lnSpc>
            </a:pPr>
            <a:r>
              <a:rPr kumimoji="1" lang="zh-CN" altLang="en-US" sz="4400" dirty="0" smtClean="0"/>
              <a:t>先管好自己</a:t>
            </a:r>
            <a:endParaRPr kumimoji="1"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478567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心态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8793" y="1575303"/>
            <a:ext cx="6746413" cy="464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6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如何看问题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7304" y="1438101"/>
            <a:ext cx="6757102" cy="514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29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细处看都对，抬头看全错</a:t>
            </a:r>
            <a:r>
              <a:rPr kumimoji="1" lang="zh-CN" altLang="en-US" dirty="0" smtClean="0"/>
              <a:t>了。</a:t>
            </a:r>
            <a:endParaRPr kumimoji="1" lang="zh-CN" altLang="en-US" dirty="0"/>
          </a:p>
        </p:txBody>
      </p:sp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31817" y="1784783"/>
            <a:ext cx="4672157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84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629891" y="440892"/>
            <a:ext cx="5211618" cy="8891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2000" dirty="0" smtClean="0"/>
              <a:t>如果干什么都需要前面有人拉着，后面有人推着才动，那你就离死不远了。</a:t>
            </a:r>
            <a:endParaRPr kumimoji="1"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981" y="1330037"/>
            <a:ext cx="63500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130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FAQ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4" y="1665060"/>
            <a:ext cx="3095253" cy="4276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281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铸造">
  <a:themeElements>
    <a:clrScheme name="Custom 2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8DDB67"/>
      </a:hlink>
      <a:folHlink>
        <a:srgbClr val="903638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演示文稿3" id="{26C010C9-8389-E54A-897E-2C07215ED019}" vid="{B7A5AB92-FBFD-F841-8128-3D85C674C7A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培训</Template>
  <TotalTime>448</TotalTime>
  <Words>57</Words>
  <Application>Microsoft Macintosh PowerPoint</Application>
  <PresentationFormat>全屏显示(4:3)</PresentationFormat>
  <Paragraphs>11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Calibri</vt:lpstr>
      <vt:lpstr>Rockwell</vt:lpstr>
      <vt:lpstr>Wingdings 2</vt:lpstr>
      <vt:lpstr>华文新魏</vt:lpstr>
      <vt:lpstr>宋体</vt:lpstr>
      <vt:lpstr>铸造</vt:lpstr>
      <vt:lpstr>如何成长为技术Leader</vt:lpstr>
      <vt:lpstr>PowerPoint 演示文稿</vt:lpstr>
      <vt:lpstr>心态</vt:lpstr>
      <vt:lpstr>如何看问题</vt:lpstr>
      <vt:lpstr>细处看都对，抬头看全错了。</vt:lpstr>
      <vt:lpstr>PowerPoint 演示文稿</vt:lpstr>
      <vt:lpstr>FAQ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如何成长为技术Leader</dc:title>
  <dc:creator>郭红俊</dc:creator>
  <cp:lastModifiedBy>郭红俊</cp:lastModifiedBy>
  <cp:revision>21</cp:revision>
  <dcterms:created xsi:type="dcterms:W3CDTF">2016-03-09T00:05:31Z</dcterms:created>
  <dcterms:modified xsi:type="dcterms:W3CDTF">2016-07-21T02:42:45Z</dcterms:modified>
</cp:coreProperties>
</file>

<file path=docProps/thumbnail.jpeg>
</file>